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258" r:id="rId3"/>
    <p:sldId id="264" r:id="rId4"/>
    <p:sldId id="268" r:id="rId5"/>
    <p:sldId id="266" r:id="rId6"/>
    <p:sldId id="267" r:id="rId7"/>
    <p:sldId id="277" r:id="rId8"/>
  </p:sldIdLst>
  <p:sldSz cx="9144000" cy="5143500" type="screen16x9"/>
  <p:notesSz cx="6858000" cy="9144000"/>
  <p:embeddedFontLst>
    <p:embeddedFont>
      <p:font typeface="Convergence" panose="020B0604020202020204" charset="0"/>
      <p:regular r:id="rId10"/>
    </p:embeddedFont>
    <p:embeddedFont>
      <p:font typeface="Fredoka One" panose="02000000000000000000" pitchFamily="2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581A72-F086-4D5D-9AB2-DF5009784375}">
  <a:tblStyle styleId="{EC581A72-F086-4D5D-9AB2-DF50097843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7"/>
  </p:normalViewPr>
  <p:slideViewPr>
    <p:cSldViewPr snapToGrid="0" snapToObjects="1">
      <p:cViewPr varScale="1">
        <p:scale>
          <a:sx n="65" d="100"/>
          <a:sy n="65" d="100"/>
        </p:scale>
        <p:origin x="7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6ddb05087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6ddb05087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34544eb2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e34544eb2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6ac5e8787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6ac5e8787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0712ef0186_0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0712ef0186_0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0712ef0186_0_2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0712ef0186_0_2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0712ef0186_0_2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0712ef0186_0_2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0712ef0186_0_2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10712ef0186_0_2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82057" y="1016425"/>
            <a:ext cx="4086900" cy="23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82057" y="3393325"/>
            <a:ext cx="28941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78630" y="0"/>
            <a:ext cx="10170430" cy="5143577"/>
            <a:chOff x="-978630" y="0"/>
            <a:chExt cx="10170430" cy="514357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978630" y="0"/>
              <a:ext cx="7032906" cy="5143577"/>
              <a:chOff x="-978630" y="0"/>
              <a:chExt cx="7032906" cy="5143577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978630" y="0"/>
                <a:ext cx="5557875" cy="3101875"/>
              </a:xfrm>
              <a:custGeom>
                <a:avLst/>
                <a:gdLst/>
                <a:ahLst/>
                <a:cxnLst/>
                <a:rect l="l" t="t" r="r" b="b"/>
                <a:pathLst>
                  <a:path w="222315" h="124075" extrusionOk="0">
                    <a:moveTo>
                      <a:pt x="0" y="0"/>
                    </a:moveTo>
                    <a:lnTo>
                      <a:pt x="0" y="124075"/>
                    </a:lnTo>
                    <a:cubicBezTo>
                      <a:pt x="0" y="124075"/>
                      <a:pt x="61" y="93953"/>
                      <a:pt x="25624" y="87600"/>
                    </a:cubicBezTo>
                    <a:cubicBezTo>
                      <a:pt x="51186" y="81247"/>
                      <a:pt x="67448" y="76870"/>
                      <a:pt x="77752" y="50578"/>
                    </a:cubicBezTo>
                    <a:cubicBezTo>
                      <a:pt x="85861" y="29973"/>
                      <a:pt x="98872" y="12044"/>
                      <a:pt x="123347" y="12044"/>
                    </a:cubicBezTo>
                    <a:cubicBezTo>
                      <a:pt x="130067" y="12044"/>
                      <a:pt x="137650" y="13395"/>
                      <a:pt x="146234" y="16414"/>
                    </a:cubicBezTo>
                    <a:cubicBezTo>
                      <a:pt x="159299" y="21008"/>
                      <a:pt x="171212" y="23109"/>
                      <a:pt x="181573" y="23109"/>
                    </a:cubicBezTo>
                    <a:cubicBezTo>
                      <a:pt x="202812" y="23109"/>
                      <a:pt x="217534" y="14280"/>
                      <a:pt x="2223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0" y="2571750"/>
                <a:ext cx="6054276" cy="2571827"/>
              </a:xfrm>
              <a:custGeom>
                <a:avLst/>
                <a:gdLst/>
                <a:ahLst/>
                <a:cxnLst/>
                <a:rect l="l" t="t" r="r" b="b"/>
                <a:pathLst>
                  <a:path w="145230" h="61693" extrusionOk="0">
                    <a:moveTo>
                      <a:pt x="48008" y="0"/>
                    </a:moveTo>
                    <a:cubicBezTo>
                      <a:pt x="42535" y="0"/>
                      <a:pt x="37147" y="1823"/>
                      <a:pt x="32738" y="5274"/>
                    </a:cubicBezTo>
                    <a:cubicBezTo>
                      <a:pt x="27008" y="9779"/>
                      <a:pt x="23127" y="16155"/>
                      <a:pt x="18991" y="22070"/>
                    </a:cubicBezTo>
                    <a:cubicBezTo>
                      <a:pt x="14371" y="28655"/>
                      <a:pt x="9195" y="34430"/>
                      <a:pt x="2010" y="38266"/>
                    </a:cubicBezTo>
                    <a:cubicBezTo>
                      <a:pt x="1340" y="38612"/>
                      <a:pt x="670" y="38959"/>
                      <a:pt x="0" y="39282"/>
                    </a:cubicBezTo>
                    <a:lnTo>
                      <a:pt x="0" y="61693"/>
                    </a:lnTo>
                    <a:lnTo>
                      <a:pt x="145229" y="61693"/>
                    </a:lnTo>
                    <a:cubicBezTo>
                      <a:pt x="140747" y="57095"/>
                      <a:pt x="135156" y="53722"/>
                      <a:pt x="129010" y="51897"/>
                    </a:cubicBezTo>
                    <a:cubicBezTo>
                      <a:pt x="126028" y="51048"/>
                      <a:pt x="123056" y="50766"/>
                      <a:pt x="120083" y="50766"/>
                    </a:cubicBezTo>
                    <a:cubicBezTo>
                      <a:pt x="114399" y="50766"/>
                      <a:pt x="108714" y="51798"/>
                      <a:pt x="102950" y="51874"/>
                    </a:cubicBezTo>
                    <a:cubicBezTo>
                      <a:pt x="102773" y="51876"/>
                      <a:pt x="102597" y="51878"/>
                      <a:pt x="102421" y="51878"/>
                    </a:cubicBezTo>
                    <a:cubicBezTo>
                      <a:pt x="97963" y="51878"/>
                      <a:pt x="93625" y="51021"/>
                      <a:pt x="89757" y="48732"/>
                    </a:cubicBezTo>
                    <a:cubicBezTo>
                      <a:pt x="86084" y="46537"/>
                      <a:pt x="83127" y="43372"/>
                      <a:pt x="81209" y="39583"/>
                    </a:cubicBezTo>
                    <a:cubicBezTo>
                      <a:pt x="77258" y="31866"/>
                      <a:pt x="76889" y="22879"/>
                      <a:pt x="72545" y="15324"/>
                    </a:cubicBezTo>
                    <a:cubicBezTo>
                      <a:pt x="68618" y="8462"/>
                      <a:pt x="62264" y="2940"/>
                      <a:pt x="54548" y="884"/>
                    </a:cubicBezTo>
                    <a:cubicBezTo>
                      <a:pt x="52392" y="291"/>
                      <a:pt x="50193" y="0"/>
                      <a:pt x="48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 rot="10800000" flipH="1">
              <a:off x="7378425" y="3163625"/>
              <a:ext cx="1813375" cy="1979875"/>
            </a:xfrm>
            <a:custGeom>
              <a:avLst/>
              <a:gdLst/>
              <a:ahLst/>
              <a:cxnLst/>
              <a:rect l="l" t="t" r="r" b="b"/>
              <a:pathLst>
                <a:path w="72535" h="79195" extrusionOk="0">
                  <a:moveTo>
                    <a:pt x="7690" y="1"/>
                  </a:moveTo>
                  <a:cubicBezTo>
                    <a:pt x="12073" y="637"/>
                    <a:pt x="16114" y="3698"/>
                    <a:pt x="17657" y="7861"/>
                  </a:cubicBezTo>
                  <a:cubicBezTo>
                    <a:pt x="19934" y="13934"/>
                    <a:pt x="16873" y="21207"/>
                    <a:pt x="12906" y="25884"/>
                  </a:cubicBezTo>
                  <a:cubicBezTo>
                    <a:pt x="8596" y="30978"/>
                    <a:pt x="4262" y="35361"/>
                    <a:pt x="2376" y="41997"/>
                  </a:cubicBezTo>
                  <a:cubicBezTo>
                    <a:pt x="1" y="50348"/>
                    <a:pt x="2646" y="59678"/>
                    <a:pt x="10433" y="64183"/>
                  </a:cubicBezTo>
                  <a:cubicBezTo>
                    <a:pt x="14324" y="66446"/>
                    <a:pt x="18751" y="67131"/>
                    <a:pt x="23295" y="67131"/>
                  </a:cubicBezTo>
                  <a:cubicBezTo>
                    <a:pt x="26815" y="67131"/>
                    <a:pt x="30404" y="66720"/>
                    <a:pt x="33868" y="66314"/>
                  </a:cubicBezTo>
                  <a:cubicBezTo>
                    <a:pt x="36858" y="65954"/>
                    <a:pt x="39959" y="65646"/>
                    <a:pt x="43016" y="65646"/>
                  </a:cubicBezTo>
                  <a:cubicBezTo>
                    <a:pt x="48070" y="65646"/>
                    <a:pt x="53002" y="66488"/>
                    <a:pt x="57107" y="69326"/>
                  </a:cubicBezTo>
                  <a:cubicBezTo>
                    <a:pt x="59605" y="71040"/>
                    <a:pt x="61613" y="73415"/>
                    <a:pt x="63890" y="75448"/>
                  </a:cubicBezTo>
                  <a:cubicBezTo>
                    <a:pt x="66192" y="77480"/>
                    <a:pt x="68959" y="79195"/>
                    <a:pt x="72020" y="79195"/>
                  </a:cubicBezTo>
                  <a:cubicBezTo>
                    <a:pt x="71971" y="53041"/>
                    <a:pt x="71971" y="26864"/>
                    <a:pt x="71995" y="686"/>
                  </a:cubicBezTo>
                  <a:cubicBezTo>
                    <a:pt x="72142" y="686"/>
                    <a:pt x="72387" y="25"/>
                    <a:pt x="72534" y="25"/>
                  </a:cubicBezTo>
                  <a:lnTo>
                    <a:pt x="7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1468050" y="1627415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0" y="2571750"/>
            <a:ext cx="4254844" cy="2571740"/>
          </a:xfrm>
          <a:custGeom>
            <a:avLst/>
            <a:gdLst/>
            <a:ahLst/>
            <a:cxnLst/>
            <a:rect l="l" t="t" r="r" b="b"/>
            <a:pathLst>
              <a:path w="139985" h="93255" extrusionOk="0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/>
          <p:nvPr/>
        </p:nvSpPr>
        <p:spPr>
          <a:xfrm flipH="1">
            <a:off x="4177483" y="0"/>
            <a:ext cx="4966517" cy="2771836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64" name="Google Shape;64;p13"/>
            <p:cNvSpPr/>
            <p:nvPr/>
          </p:nvSpPr>
          <p:spPr>
            <a:xfrm>
              <a:off x="0" y="0"/>
              <a:ext cx="1728602" cy="1680618"/>
            </a:xfrm>
            <a:custGeom>
              <a:avLst/>
              <a:gdLst/>
              <a:ahLst/>
              <a:cxnLst/>
              <a:rect l="l" t="t" r="r" b="b"/>
              <a:pathLst>
                <a:path w="83036" h="80731" extrusionOk="0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01375" y="4126024"/>
              <a:ext cx="2642666" cy="1032168"/>
            </a:xfrm>
            <a:custGeom>
              <a:avLst/>
              <a:gdLst/>
              <a:ahLst/>
              <a:cxnLst/>
              <a:rect l="l" t="t" r="r" b="b"/>
              <a:pathLst>
                <a:path w="78604" h="30701" extrusionOk="0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748111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631915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1631914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3" hasCustomPrompt="1"/>
          </p:nvPr>
        </p:nvSpPr>
        <p:spPr>
          <a:xfrm>
            <a:off x="748111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1631915" y="3567992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5"/>
          </p:nvPr>
        </p:nvSpPr>
        <p:spPr>
          <a:xfrm>
            <a:off x="1631914" y="3912023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4688361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5572139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5572139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3" hasCustomPrompt="1"/>
          </p:nvPr>
        </p:nvSpPr>
        <p:spPr>
          <a:xfrm>
            <a:off x="4688361" y="378914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4"/>
          </p:nvPr>
        </p:nvSpPr>
        <p:spPr>
          <a:xfrm>
            <a:off x="5572139" y="3567999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5572139" y="3912048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6" hasCustomPrompt="1"/>
          </p:nvPr>
        </p:nvSpPr>
        <p:spPr>
          <a:xfrm>
            <a:off x="748111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7"/>
          </p:nvPr>
        </p:nvSpPr>
        <p:spPr>
          <a:xfrm>
            <a:off x="1631915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8"/>
          </p:nvPr>
        </p:nvSpPr>
        <p:spPr>
          <a:xfrm>
            <a:off x="1631914" y="2788212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9" hasCustomPrompt="1"/>
          </p:nvPr>
        </p:nvSpPr>
        <p:spPr>
          <a:xfrm>
            <a:off x="4688361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0"/>
          </p:nvPr>
        </p:nvSpPr>
        <p:spPr>
          <a:xfrm>
            <a:off x="5572139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1"/>
          </p:nvPr>
        </p:nvSpPr>
        <p:spPr>
          <a:xfrm>
            <a:off x="5572139" y="2788217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0" y="0"/>
            <a:ext cx="2075900" cy="2018275"/>
          </a:xfrm>
          <a:custGeom>
            <a:avLst/>
            <a:gdLst/>
            <a:ahLst/>
            <a:cxnLst/>
            <a:rect l="l" t="t" r="r" b="b"/>
            <a:pathLst>
              <a:path w="83036" h="80731" extrusionOk="0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7178900" y="4390650"/>
            <a:ext cx="1965100" cy="767525"/>
          </a:xfrm>
          <a:custGeom>
            <a:avLst/>
            <a:gdLst/>
            <a:ahLst/>
            <a:cxnLst/>
            <a:rect l="l" t="t" r="r" b="b"/>
            <a:pathLst>
              <a:path w="78604" h="30701" extrusionOk="0">
                <a:moveTo>
                  <a:pt x="78604" y="1"/>
                </a:moveTo>
                <a:cubicBezTo>
                  <a:pt x="78604" y="20283"/>
                  <a:pt x="61198" y="24538"/>
                  <a:pt x="44445" y="24538"/>
                </a:cubicBezTo>
                <a:cubicBezTo>
                  <a:pt x="35714" y="24538"/>
                  <a:pt x="27159" y="23382"/>
                  <a:pt x="21338" y="22737"/>
                </a:cubicBezTo>
                <a:cubicBezTo>
                  <a:pt x="19837" y="22568"/>
                  <a:pt x="18434" y="22490"/>
                  <a:pt x="17125" y="22490"/>
                </a:cubicBezTo>
                <a:cubicBezTo>
                  <a:pt x="3613" y="22490"/>
                  <a:pt x="0" y="30700"/>
                  <a:pt x="0" y="30700"/>
                </a:cubicBezTo>
                <a:lnTo>
                  <a:pt x="78604" y="30700"/>
                </a:lnTo>
                <a:lnTo>
                  <a:pt x="786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735925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2"/>
          </p:nvPr>
        </p:nvSpPr>
        <p:spPr>
          <a:xfrm>
            <a:off x="735925" y="3394475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3"/>
          </p:nvPr>
        </p:nvSpPr>
        <p:spPr>
          <a:xfrm>
            <a:off x="3386250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4"/>
          </p:nvPr>
        </p:nvSpPr>
        <p:spPr>
          <a:xfrm>
            <a:off x="3386250" y="3394475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5"/>
          </p:nvPr>
        </p:nvSpPr>
        <p:spPr>
          <a:xfrm>
            <a:off x="6036575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6036575" y="3394475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_3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 hasCustomPrompt="1"/>
          </p:nvPr>
        </p:nvSpPr>
        <p:spPr>
          <a:xfrm>
            <a:off x="820841" y="3255914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820841" y="4064104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 idx="2" hasCustomPrompt="1"/>
          </p:nvPr>
        </p:nvSpPr>
        <p:spPr>
          <a:xfrm>
            <a:off x="3284997" y="835900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3285003" y="1644091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 idx="4" hasCustomPrompt="1"/>
          </p:nvPr>
        </p:nvSpPr>
        <p:spPr>
          <a:xfrm>
            <a:off x="5749163" y="3255914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749163" y="4064104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21"/>
          <p:cNvGrpSpPr/>
          <p:nvPr/>
        </p:nvGrpSpPr>
        <p:grpSpPr>
          <a:xfrm>
            <a:off x="-11" y="243"/>
            <a:ext cx="9144011" cy="2571507"/>
            <a:chOff x="-11" y="243"/>
            <a:chExt cx="9144011" cy="2571507"/>
          </a:xfrm>
        </p:grpSpPr>
        <p:sp>
          <p:nvSpPr>
            <p:cNvPr id="171" name="Google Shape;171;p21"/>
            <p:cNvSpPr/>
            <p:nvPr/>
          </p:nvSpPr>
          <p:spPr>
            <a:xfrm rot="10800000">
              <a:off x="5283564" y="243"/>
              <a:ext cx="3860436" cy="2571507"/>
            </a:xfrm>
            <a:custGeom>
              <a:avLst/>
              <a:gdLst/>
              <a:ahLst/>
              <a:cxnLst/>
              <a:rect l="l" t="t" r="r" b="b"/>
              <a:pathLst>
                <a:path w="139985" h="93255" extrusionOk="0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 rot="10800000" flipH="1">
              <a:off x="-11" y="243"/>
              <a:ext cx="3860436" cy="2571507"/>
            </a:xfrm>
            <a:custGeom>
              <a:avLst/>
              <a:gdLst/>
              <a:ahLst/>
              <a:cxnLst/>
              <a:rect l="l" t="t" r="r" b="b"/>
              <a:pathLst>
                <a:path w="139985" h="93255" extrusionOk="0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1"/>
          <p:cNvSpPr/>
          <p:nvPr/>
        </p:nvSpPr>
        <p:spPr>
          <a:xfrm rot="10800000" flipH="1">
            <a:off x="2756174" y="4263420"/>
            <a:ext cx="2869651" cy="1493342"/>
          </a:xfrm>
          <a:custGeom>
            <a:avLst/>
            <a:gdLst/>
            <a:ahLst/>
            <a:cxnLst/>
            <a:rect l="l" t="t" r="r" b="b"/>
            <a:pathLst>
              <a:path w="94794" h="49330" extrusionOk="0">
                <a:moveTo>
                  <a:pt x="94793" y="0"/>
                </a:moveTo>
                <a:lnTo>
                  <a:pt x="94793" y="0"/>
                </a:lnTo>
                <a:cubicBezTo>
                  <a:pt x="93760" y="296"/>
                  <a:pt x="92779" y="711"/>
                  <a:pt x="91856" y="1227"/>
                </a:cubicBezTo>
                <a:lnTo>
                  <a:pt x="91856" y="1227"/>
                </a:lnTo>
                <a:cubicBezTo>
                  <a:pt x="92850" y="822"/>
                  <a:pt x="93830" y="414"/>
                  <a:pt x="94793" y="0"/>
                </a:cubicBezTo>
                <a:close/>
                <a:moveTo>
                  <a:pt x="955" y="12954"/>
                </a:moveTo>
                <a:cubicBezTo>
                  <a:pt x="637" y="12954"/>
                  <a:pt x="343" y="13248"/>
                  <a:pt x="0" y="13248"/>
                </a:cubicBezTo>
                <a:lnTo>
                  <a:pt x="955" y="13248"/>
                </a:lnTo>
                <a:lnTo>
                  <a:pt x="955" y="12954"/>
                </a:lnTo>
                <a:close/>
                <a:moveTo>
                  <a:pt x="91856" y="1227"/>
                </a:moveTo>
                <a:lnTo>
                  <a:pt x="91856" y="1227"/>
                </a:lnTo>
                <a:cubicBezTo>
                  <a:pt x="83144" y="4776"/>
                  <a:pt x="73396" y="8053"/>
                  <a:pt x="65285" y="12318"/>
                </a:cubicBezTo>
                <a:cubicBezTo>
                  <a:pt x="65726" y="12440"/>
                  <a:pt x="66191" y="13101"/>
                  <a:pt x="66657" y="13248"/>
                </a:cubicBezTo>
                <a:lnTo>
                  <a:pt x="955" y="13248"/>
                </a:lnTo>
                <a:lnTo>
                  <a:pt x="955" y="20154"/>
                </a:lnTo>
                <a:cubicBezTo>
                  <a:pt x="1176" y="20154"/>
                  <a:pt x="1274" y="19566"/>
                  <a:pt x="1470" y="19566"/>
                </a:cubicBezTo>
                <a:cubicBezTo>
                  <a:pt x="5349" y="18844"/>
                  <a:pt x="9495" y="18369"/>
                  <a:pt x="13639" y="18369"/>
                </a:cubicBezTo>
                <a:cubicBezTo>
                  <a:pt x="21998" y="18369"/>
                  <a:pt x="30348" y="20301"/>
                  <a:pt x="36487" y="26031"/>
                </a:cubicBezTo>
                <a:cubicBezTo>
                  <a:pt x="42879" y="32030"/>
                  <a:pt x="45940" y="41164"/>
                  <a:pt x="53286" y="46160"/>
                </a:cubicBezTo>
                <a:cubicBezTo>
                  <a:pt x="56402" y="48276"/>
                  <a:pt x="60175" y="49330"/>
                  <a:pt x="63937" y="49330"/>
                </a:cubicBezTo>
                <a:cubicBezTo>
                  <a:pt x="69666" y="49330"/>
                  <a:pt x="75369" y="46885"/>
                  <a:pt x="78680" y="42021"/>
                </a:cubicBezTo>
                <a:cubicBezTo>
                  <a:pt x="80909" y="38716"/>
                  <a:pt x="81913" y="34749"/>
                  <a:pt x="82182" y="30757"/>
                </a:cubicBezTo>
                <a:cubicBezTo>
                  <a:pt x="82598" y="23974"/>
                  <a:pt x="81178" y="18244"/>
                  <a:pt x="83553" y="11632"/>
                </a:cubicBezTo>
                <a:cubicBezTo>
                  <a:pt x="85077" y="7357"/>
                  <a:pt x="87961" y="3401"/>
                  <a:pt x="91856" y="1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0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 rot="10800000">
            <a:off x="-138297" y="-116599"/>
            <a:ext cx="1834731" cy="1245436"/>
          </a:xfrm>
          <a:custGeom>
            <a:avLst/>
            <a:gdLst/>
            <a:ahLst/>
            <a:cxnLst/>
            <a:rect l="l" t="t" r="r" b="b"/>
            <a:pathLst>
              <a:path w="115829" h="78626" extrusionOk="0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7943674" y="4351425"/>
            <a:ext cx="1338694" cy="908720"/>
          </a:xfrm>
          <a:custGeom>
            <a:avLst/>
            <a:gdLst/>
            <a:ahLst/>
            <a:cxnLst/>
            <a:rect l="l" t="t" r="r" b="b"/>
            <a:pathLst>
              <a:path w="115829" h="78626" extrusionOk="0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17" name="Google Shape;217;p28"/>
            <p:cNvSpPr/>
            <p:nvPr/>
          </p:nvSpPr>
          <p:spPr>
            <a:xfrm>
              <a:off x="0" y="0"/>
              <a:ext cx="1728602" cy="1680618"/>
            </a:xfrm>
            <a:custGeom>
              <a:avLst/>
              <a:gdLst/>
              <a:ahLst/>
              <a:cxnLst/>
              <a:rect l="l" t="t" r="r" b="b"/>
              <a:pathLst>
                <a:path w="83036" h="80731" extrusionOk="0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501375" y="4126024"/>
              <a:ext cx="2642666" cy="1032168"/>
            </a:xfrm>
            <a:custGeom>
              <a:avLst/>
              <a:gdLst/>
              <a:ahLst/>
              <a:cxnLst/>
              <a:rect l="l" t="t" r="r" b="b"/>
              <a:pathLst>
                <a:path w="78604" h="30701" extrusionOk="0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625" y="0"/>
            <a:ext cx="5172714" cy="2886915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1067475" y="879125"/>
            <a:ext cx="8076532" cy="4279056"/>
          </a:xfrm>
          <a:custGeom>
            <a:avLst/>
            <a:gdLst/>
            <a:ahLst/>
            <a:cxnLst/>
            <a:rect l="l" t="t" r="r" b="b"/>
            <a:pathLst>
              <a:path w="237057" h="125596" extrusionOk="0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onvergence"/>
              <a:buNone/>
              <a:defRPr sz="32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59" r:id="rId4"/>
    <p:sldLayoutId id="2147483663" r:id="rId5"/>
    <p:sldLayoutId id="2147483667" r:id="rId6"/>
    <p:sldLayoutId id="2147483672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xfrm>
            <a:off x="1179576" y="629255"/>
            <a:ext cx="8087829" cy="8672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XXIV IFHE World Congress</a:t>
            </a:r>
            <a:endParaRPr sz="4800" dirty="0"/>
          </a:p>
        </p:txBody>
      </p:sp>
      <p:sp>
        <p:nvSpPr>
          <p:cNvPr id="237" name="Google Shape;237;p35"/>
          <p:cNvSpPr txBox="1">
            <a:spLocks noGrp="1"/>
          </p:cNvSpPr>
          <p:nvPr>
            <p:ph type="subTitle" idx="1"/>
          </p:nvPr>
        </p:nvSpPr>
        <p:spPr>
          <a:xfrm>
            <a:off x="608505" y="3826945"/>
            <a:ext cx="28941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Hyatt Regency Atlanta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September 6-10, 2022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3C6A5-2A37-3447-8DC8-E05D997C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37" y="1621970"/>
            <a:ext cx="2983410" cy="28139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/>
          <p:nvPr/>
        </p:nvSpPr>
        <p:spPr>
          <a:xfrm>
            <a:off x="4668711" y="1401564"/>
            <a:ext cx="807300" cy="807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7"/>
          <p:cNvSpPr/>
          <p:nvPr/>
        </p:nvSpPr>
        <p:spPr>
          <a:xfrm>
            <a:off x="4668711" y="2525376"/>
            <a:ext cx="807300" cy="8073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7"/>
          <p:cNvSpPr/>
          <p:nvPr/>
        </p:nvSpPr>
        <p:spPr>
          <a:xfrm>
            <a:off x="728461" y="3649188"/>
            <a:ext cx="807300" cy="807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7"/>
          <p:cNvSpPr/>
          <p:nvPr/>
        </p:nvSpPr>
        <p:spPr>
          <a:xfrm>
            <a:off x="728461" y="1401564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7"/>
          <p:cNvSpPr/>
          <p:nvPr/>
        </p:nvSpPr>
        <p:spPr>
          <a:xfrm>
            <a:off x="728461" y="2525376"/>
            <a:ext cx="807300" cy="807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4668711" y="3649188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"/>
          <p:cNvSpPr txBox="1">
            <a:spLocks noGrp="1"/>
          </p:cNvSpPr>
          <p:nvPr>
            <p:ph type="subTitle" idx="1"/>
          </p:nvPr>
        </p:nvSpPr>
        <p:spPr>
          <a:xfrm>
            <a:off x="1631915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10</a:t>
            </a:r>
            <a:endParaRPr dirty="0"/>
          </a:p>
        </p:txBody>
      </p:sp>
      <p:sp>
        <p:nvSpPr>
          <p:cNvPr id="471" name="Google Shape;471;p37"/>
          <p:cNvSpPr txBox="1">
            <a:spLocks noGrp="1"/>
          </p:cNvSpPr>
          <p:nvPr>
            <p:ph type="subTitle" idx="2"/>
          </p:nvPr>
        </p:nvSpPr>
        <p:spPr>
          <a:xfrm>
            <a:off x="1631914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Early bird registration</a:t>
            </a:r>
            <a:endParaRPr dirty="0"/>
          </a:p>
        </p:txBody>
      </p:sp>
      <p:sp>
        <p:nvSpPr>
          <p:cNvPr id="472" name="Google Shape;472;p37"/>
          <p:cNvSpPr txBox="1">
            <a:spLocks noGrp="1"/>
          </p:cNvSpPr>
          <p:nvPr>
            <p:ph type="title" idx="6"/>
          </p:nvPr>
        </p:nvSpPr>
        <p:spPr>
          <a:xfrm>
            <a:off x="4688361" y="1541508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3" name="Google Shape;473;p37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Points</a:t>
            </a:r>
            <a:endParaRPr dirty="0"/>
          </a:p>
        </p:txBody>
      </p:sp>
      <p:sp>
        <p:nvSpPr>
          <p:cNvPr id="474" name="Google Shape;474;p37"/>
          <p:cNvSpPr txBox="1">
            <a:spLocks noGrp="1"/>
          </p:cNvSpPr>
          <p:nvPr>
            <p:ph type="title" idx="13"/>
          </p:nvPr>
        </p:nvSpPr>
        <p:spPr>
          <a:xfrm>
            <a:off x="4688361" y="3789144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5" name="Google Shape;475;p37"/>
          <p:cNvSpPr txBox="1">
            <a:spLocks noGrp="1"/>
          </p:cNvSpPr>
          <p:nvPr>
            <p:ph type="title" idx="3"/>
          </p:nvPr>
        </p:nvSpPr>
        <p:spPr>
          <a:xfrm>
            <a:off x="748111" y="3789132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6" name="Google Shape;476;p37"/>
          <p:cNvSpPr txBox="1">
            <a:spLocks noGrp="1"/>
          </p:cNvSpPr>
          <p:nvPr>
            <p:ph type="subTitle" idx="4"/>
          </p:nvPr>
        </p:nvSpPr>
        <p:spPr>
          <a:xfrm>
            <a:off x="1631915" y="3567992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Gatherings</a:t>
            </a:r>
            <a:endParaRPr dirty="0"/>
          </a:p>
        </p:txBody>
      </p:sp>
      <p:sp>
        <p:nvSpPr>
          <p:cNvPr id="477" name="Google Shape;477;p37"/>
          <p:cNvSpPr txBox="1">
            <a:spLocks noGrp="1"/>
          </p:cNvSpPr>
          <p:nvPr>
            <p:ph type="subTitle" idx="5"/>
          </p:nvPr>
        </p:nvSpPr>
        <p:spPr>
          <a:xfrm>
            <a:off x="1631914" y="3912023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Formal, informal and Learning Day on the Move</a:t>
            </a:r>
            <a:endParaRPr dirty="0"/>
          </a:p>
        </p:txBody>
      </p:sp>
      <p:sp>
        <p:nvSpPr>
          <p:cNvPr id="478" name="Google Shape;478;p37"/>
          <p:cNvSpPr txBox="1">
            <a:spLocks noGrp="1"/>
          </p:cNvSpPr>
          <p:nvPr>
            <p:ph type="subTitle" idx="7"/>
          </p:nvPr>
        </p:nvSpPr>
        <p:spPr>
          <a:xfrm>
            <a:off x="5572139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</a:t>
            </a:r>
            <a:r>
              <a:rPr lang="en-US" dirty="0"/>
              <a:t>l</a:t>
            </a:r>
            <a:r>
              <a:rPr lang="en" dirty="0"/>
              <a:t>enary Speakers</a:t>
            </a:r>
            <a:endParaRPr dirty="0"/>
          </a:p>
        </p:txBody>
      </p:sp>
      <p:sp>
        <p:nvSpPr>
          <p:cNvPr id="479" name="Google Shape;479;p37"/>
          <p:cNvSpPr txBox="1">
            <a:spLocks noGrp="1"/>
          </p:cNvSpPr>
          <p:nvPr>
            <p:ph type="subTitle" idx="8"/>
          </p:nvPr>
        </p:nvSpPr>
        <p:spPr>
          <a:xfrm>
            <a:off x="5572139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Innovative strategies for sustainability</a:t>
            </a:r>
            <a:endParaRPr dirty="0"/>
          </a:p>
        </p:txBody>
      </p:sp>
      <p:sp>
        <p:nvSpPr>
          <p:cNvPr id="480" name="Google Shape;480;p37"/>
          <p:cNvSpPr txBox="1">
            <a:spLocks noGrp="1"/>
          </p:cNvSpPr>
          <p:nvPr>
            <p:ph type="subTitle" idx="14"/>
          </p:nvPr>
        </p:nvSpPr>
        <p:spPr>
          <a:xfrm>
            <a:off x="5572139" y="3567999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Congress App</a:t>
            </a:r>
            <a:endParaRPr dirty="0"/>
          </a:p>
        </p:txBody>
      </p:sp>
      <p:sp>
        <p:nvSpPr>
          <p:cNvPr id="481" name="Google Shape;481;p37"/>
          <p:cNvSpPr txBox="1">
            <a:spLocks noGrp="1"/>
          </p:cNvSpPr>
          <p:nvPr>
            <p:ph type="subTitle" idx="15"/>
          </p:nvPr>
        </p:nvSpPr>
        <p:spPr>
          <a:xfrm>
            <a:off x="5572139" y="3912048"/>
            <a:ext cx="2929604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demand sessions through December 10, 2022</a:t>
            </a:r>
            <a:endParaRPr dirty="0"/>
          </a:p>
        </p:txBody>
      </p:sp>
      <p:sp>
        <p:nvSpPr>
          <p:cNvPr id="482" name="Google Shape;482;p37"/>
          <p:cNvSpPr txBox="1">
            <a:spLocks noGrp="1"/>
          </p:cNvSpPr>
          <p:nvPr>
            <p:ph type="title" idx="16"/>
          </p:nvPr>
        </p:nvSpPr>
        <p:spPr>
          <a:xfrm>
            <a:off x="748111" y="2665320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3" name="Google Shape;483;p37"/>
          <p:cNvSpPr txBox="1">
            <a:spLocks noGrp="1"/>
          </p:cNvSpPr>
          <p:nvPr>
            <p:ph type="subTitle" idx="17"/>
          </p:nvPr>
        </p:nvSpPr>
        <p:spPr>
          <a:xfrm>
            <a:off x="1631915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Traditions</a:t>
            </a:r>
            <a:endParaRPr dirty="0"/>
          </a:p>
        </p:txBody>
      </p:sp>
      <p:sp>
        <p:nvSpPr>
          <p:cNvPr id="484" name="Google Shape;484;p37"/>
          <p:cNvSpPr txBox="1">
            <a:spLocks noGrp="1"/>
          </p:cNvSpPr>
          <p:nvPr>
            <p:ph type="subTitle" idx="18"/>
          </p:nvPr>
        </p:nvSpPr>
        <p:spPr>
          <a:xfrm>
            <a:off x="1631914" y="2788212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Opening and Closing Ceremonies</a:t>
            </a:r>
            <a:endParaRPr dirty="0"/>
          </a:p>
        </p:txBody>
      </p:sp>
      <p:sp>
        <p:nvSpPr>
          <p:cNvPr id="485" name="Google Shape;485;p37"/>
          <p:cNvSpPr txBox="1">
            <a:spLocks noGrp="1"/>
          </p:cNvSpPr>
          <p:nvPr>
            <p:ph type="title" idx="19"/>
          </p:nvPr>
        </p:nvSpPr>
        <p:spPr>
          <a:xfrm>
            <a:off x="4688361" y="2665320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6" name="Google Shape;486;p37"/>
          <p:cNvSpPr txBox="1">
            <a:spLocks noGrp="1"/>
          </p:cNvSpPr>
          <p:nvPr>
            <p:ph type="subTitle" idx="20"/>
          </p:nvPr>
        </p:nvSpPr>
        <p:spPr>
          <a:xfrm>
            <a:off x="5572138" y="2444184"/>
            <a:ext cx="3027575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Concurrent Sessions</a:t>
            </a:r>
            <a:endParaRPr dirty="0"/>
          </a:p>
        </p:txBody>
      </p:sp>
      <p:sp>
        <p:nvSpPr>
          <p:cNvPr id="487" name="Google Shape;487;p37"/>
          <p:cNvSpPr txBox="1">
            <a:spLocks noGrp="1"/>
          </p:cNvSpPr>
          <p:nvPr>
            <p:ph type="subTitle" idx="21"/>
          </p:nvPr>
        </p:nvSpPr>
        <p:spPr>
          <a:xfrm>
            <a:off x="5572139" y="2788217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72 options; 48 will be recorded</a:t>
            </a:r>
            <a:endParaRPr dirty="0"/>
          </a:p>
        </p:txBody>
      </p:sp>
      <p:sp>
        <p:nvSpPr>
          <p:cNvPr id="488" name="Google Shape;488;p37"/>
          <p:cNvSpPr txBox="1">
            <a:spLocks noGrp="1"/>
          </p:cNvSpPr>
          <p:nvPr>
            <p:ph type="title"/>
          </p:nvPr>
        </p:nvSpPr>
        <p:spPr>
          <a:xfrm>
            <a:off x="748111" y="1541508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3"/>
          <p:cNvSpPr txBox="1">
            <a:spLocks noGrp="1"/>
          </p:cNvSpPr>
          <p:nvPr>
            <p:ph type="subTitle" idx="1"/>
          </p:nvPr>
        </p:nvSpPr>
        <p:spPr>
          <a:xfrm>
            <a:off x="735925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Media</a:t>
            </a:r>
            <a:endParaRPr dirty="0"/>
          </a:p>
        </p:txBody>
      </p:sp>
      <p:sp>
        <p:nvSpPr>
          <p:cNvPr id="727" name="Google Shape;727;p43"/>
          <p:cNvSpPr txBox="1">
            <a:spLocks noGrp="1"/>
          </p:cNvSpPr>
          <p:nvPr>
            <p:ph type="subTitle" idx="3"/>
          </p:nvPr>
        </p:nvSpPr>
        <p:spPr>
          <a:xfrm>
            <a:off x="3386250" y="2917371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International Certification</a:t>
            </a:r>
            <a:endParaRPr dirty="0"/>
          </a:p>
        </p:txBody>
      </p:sp>
      <p:sp>
        <p:nvSpPr>
          <p:cNvPr id="728" name="Google Shape;728;p43"/>
          <p:cNvSpPr txBox="1">
            <a:spLocks noGrp="1"/>
          </p:cNvSpPr>
          <p:nvPr>
            <p:ph type="subTitle" idx="2"/>
          </p:nvPr>
        </p:nvSpPr>
        <p:spPr>
          <a:xfrm>
            <a:off x="468086" y="3481563"/>
            <a:ext cx="27432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#</a:t>
            </a:r>
            <a:r>
              <a:rPr lang="en" sz="1800" dirty="0" err="1"/>
              <a:t>IFHEWorldCongress</a:t>
            </a:r>
            <a:endParaRPr sz="1800" dirty="0"/>
          </a:p>
        </p:txBody>
      </p:sp>
      <p:sp>
        <p:nvSpPr>
          <p:cNvPr id="729" name="Google Shape;729;p43"/>
          <p:cNvSpPr txBox="1">
            <a:spLocks noGrp="1"/>
          </p:cNvSpPr>
          <p:nvPr>
            <p:ph type="subTitle" idx="5"/>
          </p:nvPr>
        </p:nvSpPr>
        <p:spPr>
          <a:xfrm>
            <a:off x="6036575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Donations</a:t>
            </a:r>
            <a:endParaRPr dirty="0"/>
          </a:p>
        </p:txBody>
      </p:sp>
      <p:sp>
        <p:nvSpPr>
          <p:cNvPr id="730" name="Google Shape;730;p43"/>
          <p:cNvSpPr txBox="1">
            <a:spLocks noGrp="1"/>
          </p:cNvSpPr>
          <p:nvPr>
            <p:ph type="subTitle" idx="4"/>
          </p:nvPr>
        </p:nvSpPr>
        <p:spPr>
          <a:xfrm>
            <a:off x="3438180" y="3754467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International Professional Home Economist Certificate</a:t>
            </a:r>
            <a:endParaRPr sz="1800" dirty="0"/>
          </a:p>
        </p:txBody>
      </p:sp>
      <p:sp>
        <p:nvSpPr>
          <p:cNvPr id="731" name="Google Shape;731;p43"/>
          <p:cNvSpPr txBox="1">
            <a:spLocks noGrp="1"/>
          </p:cNvSpPr>
          <p:nvPr>
            <p:ph type="subTitle" idx="6"/>
          </p:nvPr>
        </p:nvSpPr>
        <p:spPr>
          <a:xfrm>
            <a:off x="6036575" y="3579537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Use registration portal</a:t>
            </a:r>
            <a:endParaRPr sz="1800" dirty="0"/>
          </a:p>
        </p:txBody>
      </p:sp>
      <p:sp>
        <p:nvSpPr>
          <p:cNvPr id="732" name="Google Shape;732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Promote IFHE through …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08560-F8D8-5D4E-B0B3-FE55237C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55" y="1500075"/>
            <a:ext cx="1219200" cy="127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BA61670-68B1-D940-A54C-070DBF3B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16" y="1478303"/>
            <a:ext cx="1219200" cy="127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3946B17-391B-E442-ADEE-04F8DE7EB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377" y="1474539"/>
            <a:ext cx="12192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7"/>
          <p:cNvSpPr txBox="1">
            <a:spLocks noGrp="1"/>
          </p:cNvSpPr>
          <p:nvPr>
            <p:ph type="title"/>
          </p:nvPr>
        </p:nvSpPr>
        <p:spPr>
          <a:xfrm>
            <a:off x="820841" y="3255914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Exhibitors</a:t>
            </a:r>
            <a:endParaRPr sz="3600" dirty="0"/>
          </a:p>
        </p:txBody>
      </p:sp>
      <p:sp>
        <p:nvSpPr>
          <p:cNvPr id="836" name="Google Shape;836;p47"/>
          <p:cNvSpPr txBox="1">
            <a:spLocks noGrp="1"/>
          </p:cNvSpPr>
          <p:nvPr>
            <p:ph type="title" idx="2"/>
          </p:nvPr>
        </p:nvSpPr>
        <p:spPr>
          <a:xfrm>
            <a:off x="1447800" y="468086"/>
            <a:ext cx="5638800" cy="1585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EXPO</a:t>
            </a:r>
            <a:br>
              <a:rPr lang="en" sz="4800" dirty="0"/>
            </a:br>
            <a:r>
              <a:rPr lang="en" sz="4800" dirty="0"/>
              <a:t>Going Digital</a:t>
            </a:r>
            <a:endParaRPr sz="4800" dirty="0"/>
          </a:p>
        </p:txBody>
      </p:sp>
      <p:sp>
        <p:nvSpPr>
          <p:cNvPr id="838" name="Google Shape;838;p47"/>
          <p:cNvSpPr txBox="1">
            <a:spLocks noGrp="1"/>
          </p:cNvSpPr>
          <p:nvPr>
            <p:ph type="title" idx="4"/>
          </p:nvPr>
        </p:nvSpPr>
        <p:spPr>
          <a:xfrm>
            <a:off x="5781821" y="3549827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Textiles &amp; Design</a:t>
            </a:r>
            <a:endParaRPr sz="3600" dirty="0"/>
          </a:p>
        </p:txBody>
      </p:sp>
      <p:sp>
        <p:nvSpPr>
          <p:cNvPr id="840" name="Google Shape;840;p47"/>
          <p:cNvSpPr/>
          <p:nvPr/>
        </p:nvSpPr>
        <p:spPr>
          <a:xfrm>
            <a:off x="4168347" y="2325283"/>
            <a:ext cx="807300" cy="807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47"/>
          <p:cNvSpPr/>
          <p:nvPr/>
        </p:nvSpPr>
        <p:spPr>
          <a:xfrm>
            <a:off x="1704191" y="2325283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2" name="Google Shape;842;p47"/>
          <p:cNvSpPr/>
          <p:nvPr/>
        </p:nvSpPr>
        <p:spPr>
          <a:xfrm>
            <a:off x="6632513" y="2325283"/>
            <a:ext cx="807300" cy="807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834;p47">
            <a:extLst>
              <a:ext uri="{FF2B5EF4-FFF2-40B4-BE49-F238E27FC236}">
                <a16:creationId xmlns:a16="http://schemas.microsoft.com/office/drawing/2014/main" id="{010D59BE-49D8-6647-A812-159EED29CF01}"/>
              </a:ext>
            </a:extLst>
          </p:cNvPr>
          <p:cNvSpPr txBox="1">
            <a:spLocks/>
          </p:cNvSpPr>
          <p:nvPr/>
        </p:nvSpPr>
        <p:spPr>
          <a:xfrm>
            <a:off x="3284997" y="3255914"/>
            <a:ext cx="25740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Convergence"/>
              <a:buNone/>
              <a:defRPr sz="5000" b="1" i="0" u="none" strike="noStrike" cap="none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r>
              <a:rPr lang="en-US" sz="3600" dirty="0"/>
              <a:t>Posters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5"/>
          <p:cNvSpPr txBox="1">
            <a:spLocks noGrp="1"/>
          </p:cNvSpPr>
          <p:nvPr>
            <p:ph type="subTitle" idx="4294967295"/>
          </p:nvPr>
        </p:nvSpPr>
        <p:spPr>
          <a:xfrm>
            <a:off x="2453399" y="1320953"/>
            <a:ext cx="3609943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onvergence"/>
                <a:ea typeface="Convergence"/>
                <a:cs typeface="Convergence"/>
                <a:sym typeface="Convergence"/>
              </a:rPr>
              <a:t>Educators’ Pre-Congress</a:t>
            </a:r>
            <a:endParaRPr sz="2200" b="1" dirty="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11" name="Google Shape;811;p45"/>
          <p:cNvSpPr txBox="1">
            <a:spLocks noGrp="1"/>
          </p:cNvSpPr>
          <p:nvPr>
            <p:ph type="subTitle" idx="4294967295"/>
          </p:nvPr>
        </p:nvSpPr>
        <p:spPr>
          <a:xfrm>
            <a:off x="2453399" y="1630104"/>
            <a:ext cx="6429343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i="1" dirty="0"/>
              <a:t>Globalizing the FCS Classroom and Integrating Sustainability Perspectives</a:t>
            </a:r>
            <a:r>
              <a:rPr lang="en-US" b="1" dirty="0"/>
              <a:t> </a:t>
            </a:r>
            <a:endParaRPr dirty="0"/>
          </a:p>
        </p:txBody>
      </p:sp>
      <p:sp>
        <p:nvSpPr>
          <p:cNvPr id="812" name="Google Shape;812;p45"/>
          <p:cNvSpPr txBox="1">
            <a:spLocks noGrp="1"/>
          </p:cNvSpPr>
          <p:nvPr>
            <p:ph type="subTitle" idx="4294967295"/>
          </p:nvPr>
        </p:nvSpPr>
        <p:spPr>
          <a:xfrm>
            <a:off x="2453400" y="3019551"/>
            <a:ext cx="3871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onvergence"/>
                <a:ea typeface="Convergence"/>
                <a:cs typeface="Convergence"/>
                <a:sym typeface="Convergence"/>
              </a:rPr>
              <a:t>IFHE Executive Committee</a:t>
            </a:r>
            <a:endParaRPr sz="2200" b="1" dirty="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14" name="Google Shape;814;p45"/>
          <p:cNvSpPr txBox="1">
            <a:spLocks noGrp="1"/>
          </p:cNvSpPr>
          <p:nvPr>
            <p:ph type="subTitle" idx="4294967295"/>
          </p:nvPr>
        </p:nvSpPr>
        <p:spPr>
          <a:xfrm>
            <a:off x="2453399" y="3868849"/>
            <a:ext cx="5362543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onvergence"/>
                <a:ea typeface="Convergence"/>
                <a:cs typeface="Convergence"/>
                <a:sym typeface="Convergence"/>
              </a:rPr>
              <a:t>Regional &amp; Program Meetings</a:t>
            </a:r>
            <a:endParaRPr sz="2200" b="1" dirty="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16" name="Google Shape;816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Virtual Meetings</a:t>
            </a:r>
            <a:endParaRPr dirty="0"/>
          </a:p>
        </p:txBody>
      </p:sp>
      <p:sp>
        <p:nvSpPr>
          <p:cNvPr id="817" name="Google Shape;817;p45"/>
          <p:cNvSpPr/>
          <p:nvPr/>
        </p:nvSpPr>
        <p:spPr>
          <a:xfrm>
            <a:off x="820800" y="1400978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8.27.22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18" name="Google Shape;818;p45"/>
          <p:cNvSpPr/>
          <p:nvPr/>
        </p:nvSpPr>
        <p:spPr>
          <a:xfrm>
            <a:off x="820800" y="3099576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TBD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19" name="Google Shape;819;p45"/>
          <p:cNvSpPr/>
          <p:nvPr/>
        </p:nvSpPr>
        <p:spPr>
          <a:xfrm>
            <a:off x="820800" y="3948875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TBD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20" name="Google Shape;820;p45"/>
          <p:cNvSpPr txBox="1">
            <a:spLocks noGrp="1"/>
          </p:cNvSpPr>
          <p:nvPr>
            <p:ph type="subTitle" idx="4294967295"/>
          </p:nvPr>
        </p:nvSpPr>
        <p:spPr>
          <a:xfrm>
            <a:off x="2453400" y="2170252"/>
            <a:ext cx="2194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onvergence"/>
                <a:ea typeface="Convergence"/>
                <a:cs typeface="Convergence"/>
                <a:sym typeface="Convergence"/>
              </a:rPr>
              <a:t>IFHE Council</a:t>
            </a:r>
            <a:endParaRPr sz="2200" b="1" dirty="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22" name="Google Shape;822;p45"/>
          <p:cNvSpPr/>
          <p:nvPr/>
        </p:nvSpPr>
        <p:spPr>
          <a:xfrm>
            <a:off x="820800" y="2250277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TBD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6"/>
          <p:cNvSpPr txBox="1">
            <a:spLocks noGrp="1"/>
          </p:cNvSpPr>
          <p:nvPr>
            <p:ph type="title"/>
          </p:nvPr>
        </p:nvSpPr>
        <p:spPr>
          <a:xfrm>
            <a:off x="1359193" y="1420587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Goal: 400/400</a:t>
            </a:r>
            <a:endParaRPr sz="4800" dirty="0"/>
          </a:p>
        </p:txBody>
      </p:sp>
      <p:sp>
        <p:nvSpPr>
          <p:cNvPr id="829" name="Google Shape;829;p46"/>
          <p:cNvSpPr txBox="1">
            <a:spLocks noGrp="1"/>
          </p:cNvSpPr>
          <p:nvPr>
            <p:ph type="subTitle" idx="1"/>
          </p:nvPr>
        </p:nvSpPr>
        <p:spPr>
          <a:xfrm flipH="1">
            <a:off x="1359193" y="2556342"/>
            <a:ext cx="6207900" cy="1754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In-person attendees/virtual attendees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Each one bring one!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56"/>
          <p:cNvGrpSpPr/>
          <p:nvPr/>
        </p:nvGrpSpPr>
        <p:grpSpPr>
          <a:xfrm>
            <a:off x="3440778" y="1400356"/>
            <a:ext cx="4647648" cy="3056170"/>
            <a:chOff x="235800" y="830650"/>
            <a:chExt cx="6978450" cy="4588844"/>
          </a:xfrm>
        </p:grpSpPr>
        <p:sp>
          <p:nvSpPr>
            <p:cNvPr id="1061" name="Google Shape;1061;p56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6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6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6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6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6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56"/>
          <p:cNvSpPr txBox="1">
            <a:spLocks noGrp="1"/>
          </p:cNvSpPr>
          <p:nvPr>
            <p:ph type="subTitle" idx="4294967295"/>
          </p:nvPr>
        </p:nvSpPr>
        <p:spPr>
          <a:xfrm>
            <a:off x="1049409" y="1992971"/>
            <a:ext cx="1737300" cy="749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onvergence"/>
                <a:ea typeface="Convergence"/>
                <a:cs typeface="Convergence"/>
                <a:sym typeface="Convergence"/>
              </a:rPr>
              <a:t>Welcome Dinner</a:t>
            </a:r>
            <a:endParaRPr sz="2200" b="1" dirty="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071" name="Google Shape;1071;p56"/>
          <p:cNvSpPr txBox="1">
            <a:spLocks noGrp="1"/>
          </p:cNvSpPr>
          <p:nvPr>
            <p:ph type="subTitle" idx="4294967295"/>
          </p:nvPr>
        </p:nvSpPr>
        <p:spPr>
          <a:xfrm>
            <a:off x="1060295" y="3669793"/>
            <a:ext cx="1737300" cy="880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onvergence"/>
                <a:ea typeface="Convergence"/>
                <a:cs typeface="Convergence"/>
                <a:sym typeface="Convergence"/>
              </a:rPr>
              <a:t>Closing Banquet</a:t>
            </a:r>
            <a:endParaRPr sz="2200" b="1" dirty="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073" name="Google Shape;1073;p56"/>
          <p:cNvSpPr/>
          <p:nvPr/>
        </p:nvSpPr>
        <p:spPr>
          <a:xfrm>
            <a:off x="1149909" y="1400337"/>
            <a:ext cx="1536300" cy="506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9.6.22</a:t>
            </a:r>
            <a:endParaRPr sz="26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74" name="Google Shape;1074;p56"/>
          <p:cNvSpPr/>
          <p:nvPr/>
        </p:nvSpPr>
        <p:spPr>
          <a:xfrm>
            <a:off x="1149909" y="3077175"/>
            <a:ext cx="1536300" cy="506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9.10.22</a:t>
            </a:r>
            <a:endParaRPr sz="26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75" name="Google Shape;1075;p5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See you in Atlanta!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onary Heart Disease by Slidesgo">
  <a:themeElements>
    <a:clrScheme name="Simple Light">
      <a:dk1>
        <a:srgbClr val="180000"/>
      </a:dk1>
      <a:lt1>
        <a:srgbClr val="FFFFFF"/>
      </a:lt1>
      <a:dk2>
        <a:srgbClr val="690100"/>
      </a:dk2>
      <a:lt2>
        <a:srgbClr val="AD0101"/>
      </a:lt2>
      <a:accent1>
        <a:srgbClr val="CA4229"/>
      </a:accent1>
      <a:accent2>
        <a:srgbClr val="FF7352"/>
      </a:accent2>
      <a:accent3>
        <a:srgbClr val="7CBEEA"/>
      </a:accent3>
      <a:accent4>
        <a:srgbClr val="B1E0FF"/>
      </a:accent4>
      <a:accent5>
        <a:srgbClr val="0085DE"/>
      </a:accent5>
      <a:accent6>
        <a:srgbClr val="004FAB"/>
      </a:accent6>
      <a:hlink>
        <a:srgbClr val="18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145</Words>
  <Application>Microsoft Office PowerPoint</Application>
  <PresentationFormat>On-screen Show (16:9)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Convergence</vt:lpstr>
      <vt:lpstr>Fredoka One</vt:lpstr>
      <vt:lpstr>Lato</vt:lpstr>
      <vt:lpstr>Arial</vt:lpstr>
      <vt:lpstr>Coronary Heart Disease by Slidesgo</vt:lpstr>
      <vt:lpstr>XXIV IFHE World Congress</vt:lpstr>
      <vt:lpstr>04</vt:lpstr>
      <vt:lpstr>Promote IFHE through …</vt:lpstr>
      <vt:lpstr>Exhibitors</vt:lpstr>
      <vt:lpstr>Virtual Meetings</vt:lpstr>
      <vt:lpstr>Goal: 400/400</vt:lpstr>
      <vt:lpstr>See you in Atlanta!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XXIV IFHE World Congress</dc:title>
  <dc:creator>Kim Kamin</dc:creator>
  <cp:lastModifiedBy>Kim Kamin</cp:lastModifiedBy>
  <cp:revision>4</cp:revision>
  <dcterms:modified xsi:type="dcterms:W3CDTF">2022-03-21T19:42:20Z</dcterms:modified>
</cp:coreProperties>
</file>